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17" r:id="rId1"/>
  </p:sldMasterIdLst>
  <p:notesMasterIdLst>
    <p:notesMasterId r:id="rId6"/>
  </p:notesMasterIdLst>
  <p:handoutMasterIdLst>
    <p:handoutMasterId r:id="rId7"/>
  </p:handoutMasterIdLst>
  <p:sldIdLst>
    <p:sldId id="264" r:id="rId2"/>
    <p:sldId id="266" r:id="rId3"/>
    <p:sldId id="271" r:id="rId4"/>
    <p:sldId id="267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DBB"/>
    <a:srgbClr val="CCCCCC"/>
    <a:srgbClr val="4C6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5" autoAdjust="0"/>
    <p:restoredTop sz="90993" autoAdjust="0"/>
  </p:normalViewPr>
  <p:slideViewPr>
    <p:cSldViewPr>
      <p:cViewPr varScale="1">
        <p:scale>
          <a:sx n="91" d="100"/>
          <a:sy n="91" d="100"/>
        </p:scale>
        <p:origin x="5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39" tIns="46019" rIns="92039" bIns="46019" numCol="1" anchor="t" anchorCtr="0" compatLnSpc="1">
            <a:prstTxWarp prst="textNoShape">
              <a:avLst/>
            </a:prstTxWarp>
          </a:bodyPr>
          <a:lstStyle>
            <a:lvl1pPr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2256" y="1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39" tIns="46019" rIns="92039" bIns="46019" numCol="1" anchor="t" anchorCtr="0" compatLnSpc="1">
            <a:prstTxWarp prst="textNoShape">
              <a:avLst/>
            </a:prstTxWarp>
          </a:bodyPr>
          <a:lstStyle>
            <a:lvl1pPr algn="r"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680AFED-A77B-40C7-B8B6-BABC1868B1A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30659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39" tIns="46019" rIns="92039" bIns="46019" numCol="1" anchor="b" anchorCtr="0" compatLnSpc="1">
            <a:prstTxWarp prst="textNoShape">
              <a:avLst/>
            </a:prstTxWarp>
          </a:bodyPr>
          <a:lstStyle>
            <a:lvl1pPr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2256" y="8830659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39" tIns="46019" rIns="92039" bIns="46019" numCol="1" anchor="b" anchorCtr="0" compatLnSpc="1">
            <a:prstTxWarp prst="textNoShape">
              <a:avLst/>
            </a:prstTxWarp>
          </a:bodyPr>
          <a:lstStyle>
            <a:lvl1pPr algn="r"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95C753C-8A74-4592-AEAA-9A648AB26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2256" y="1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73246B7-0637-4FF7-AF47-3DA203D6817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2" tIns="44597" rIns="89192" bIns="4459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45" y="4416099"/>
            <a:ext cx="560771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0659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2256" y="8830659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92104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041A98A-8F64-437C-B6C9-A07E06A25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645"/>
            <a:fld id="{3833F20F-32F2-4FAB-856F-A1C1CE8DF058}" type="slidenum">
              <a:rPr lang="en-US" smtClean="0">
                <a:latin typeface="Times New Roman" pitchFamily="18" charset="0"/>
              </a:rPr>
              <a:pPr defTabSz="919645"/>
              <a:t>0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645"/>
            <a:fld id="{18409600-5FDC-4F0B-9F0E-3192DC4EE0B7}" type="slidenum">
              <a:rPr lang="en-US" smtClean="0">
                <a:latin typeface="Times New Roman" pitchFamily="18" charset="0"/>
              </a:rPr>
              <a:pPr defTabSz="919645"/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645"/>
            <a:fld id="{19EC4009-3F80-4467-AC19-726203DE0D24}" type="slidenum">
              <a:rPr lang="en-US" smtClean="0">
                <a:latin typeface="Times New Roman" pitchFamily="18" charset="0"/>
              </a:rPr>
              <a:pPr defTabSz="919645"/>
              <a:t>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645"/>
            <a:fld id="{8590C01B-1E51-45CA-B600-2CDFE5DB58B1}" type="slidenum">
              <a:rPr lang="en-US" smtClean="0">
                <a:latin typeface="Times New Roman" pitchFamily="18" charset="0"/>
              </a:rPr>
              <a:pPr defTabSz="919645"/>
              <a:t>3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CE896-C56A-4560-A1B6-7EA4D8C00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94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61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4751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280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726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5726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EB928-FEC0-4342-943B-6621DDE8D1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7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90D2-5E58-441C-824F-75B27289F5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5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6FE4-4670-422F-9732-4DD1102CBA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93330-67CD-44E1-8F85-693ED61197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7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C5B75-2CE4-4443-8462-55549DD730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D9D60-9270-4187-851B-0D7D5332D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D9E89-94D2-4F14-919C-405B34B016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FBA23-F2F2-4CA5-B2F3-23FCFB7959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8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  <p:sldLayoutId id="2147484431" r:id="rId14"/>
    <p:sldLayoutId id="2147484432" r:id="rId15"/>
    <p:sldLayoutId id="2147484433" r:id="rId16"/>
    <p:sldLayoutId id="21474844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AF079E-9A07-4E63-8AD9-396CF9AD2A10}"/>
              </a:ext>
            </a:extLst>
          </p:cNvPr>
          <p:cNvSpPr txBox="1"/>
          <p:nvPr/>
        </p:nvSpPr>
        <p:spPr>
          <a:xfrm>
            <a:off x="2057400" y="838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Tompkins County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725E8-AB95-4D13-98FB-8D8D63AB03AF}"/>
              </a:ext>
            </a:extLst>
          </p:cNvPr>
          <p:cNvSpPr txBox="1"/>
          <p:nvPr/>
        </p:nvSpPr>
        <p:spPr>
          <a:xfrm>
            <a:off x="1905000" y="3013501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County Historian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AF6C2-3084-4285-8E91-C070FE0D9886}"/>
              </a:ext>
            </a:extLst>
          </p:cNvPr>
          <p:cNvSpPr txBox="1"/>
          <p:nvPr/>
        </p:nvSpPr>
        <p:spPr>
          <a:xfrm>
            <a:off x="1600200" y="44590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2020 Budget Presentation</a:t>
            </a:r>
          </a:p>
        </p:txBody>
      </p: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91426E55-349A-4348-A663-C74802A803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489841" cy="144018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Recommended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744600"/>
              </p:ext>
            </p:extLst>
          </p:nvPr>
        </p:nvGraphicFramePr>
        <p:xfrm>
          <a:off x="1143000" y="2667000"/>
          <a:ext cx="670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  <a:endParaRPr lang="en-US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Calibri" pitchFamily="34" charset="0"/>
                        </a:rPr>
                        <a:t>Modified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Recommended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$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Expenditures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$12,750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$12,750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Revenues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-$7,750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-$7,750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Local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$5,000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$5,000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Major Influences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685800" y="952948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If needed, type in your “Major Influences”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If not needed, delete this whole slide.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95FF-59D0-46EF-A534-08932D93D2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Over-Target Requests Supported by </a:t>
            </a:r>
            <a:br>
              <a:rPr lang="en-US" dirty="0"/>
            </a:br>
            <a:r>
              <a:rPr lang="en-US" dirty="0"/>
              <a:t>the Recommended Budget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/>
              <a:t> </a:t>
            </a:r>
          </a:p>
        </p:txBody>
      </p:sp>
      <p:sp>
        <p:nvSpPr>
          <p:cNvPr id="8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5410E-CBE5-4F5D-9EA0-422535DAB7B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98345"/>
              </p:ext>
            </p:extLst>
          </p:nvPr>
        </p:nvGraphicFramePr>
        <p:xfrm>
          <a:off x="152400" y="2362200"/>
          <a:ext cx="8839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8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65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Page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#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OTR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 #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Priority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Req.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OTR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Req. Source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Rec.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OTR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Rec.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Source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Purpose</a:t>
                      </a:r>
                    </a:p>
                  </a:txBody>
                  <a:tcPr anchor="ctr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4-42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$5,000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One-Time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$5,000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One-Time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Fund Implementation of Historical Commission Recommendations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112</Words>
  <Application>Microsoft Office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Recommended Budget</vt:lpstr>
      <vt:lpstr>Major Influences</vt:lpstr>
      <vt:lpstr>Over-Target Requests Supported by  the Recommended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Edwards</dc:creator>
  <cp:lastModifiedBy>Autumn Edwards</cp:lastModifiedBy>
  <cp:revision>5</cp:revision>
  <dcterms:created xsi:type="dcterms:W3CDTF">2019-08-01T20:21:47Z</dcterms:created>
  <dcterms:modified xsi:type="dcterms:W3CDTF">2019-08-29T19:05:14Z</dcterms:modified>
</cp:coreProperties>
</file>